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  <p:embeddedFont>
      <p:font typeface="Viga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16" Type="http://schemas.openxmlformats.org/officeDocument/2006/relationships/font" Target="fonts/Vig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e0d26ec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e0d26ec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e0d26eca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e0d26eca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e0d26eca2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e0d26eca2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e0d26ec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e0d26ec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e0d26eca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e0d26eca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9144000" cy="39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0" y="254000"/>
            <a:ext cx="8520600" cy="9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iga"/>
                <a:ea typeface="Viga"/>
                <a:cs typeface="Viga"/>
                <a:sym typeface="Viga"/>
              </a:rPr>
              <a:t>ME134: Analog Clock</a:t>
            </a:r>
            <a:endParaRPr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265700" y="1094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Gus Brown, Alanna Levitt, and Allison Moore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768825" y="1635275"/>
            <a:ext cx="265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Group 10 </a:t>
            </a:r>
            <a:endParaRPr sz="20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338" y="2058400"/>
            <a:ext cx="3808077" cy="28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Design Process 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00" y="977337"/>
            <a:ext cx="3395774" cy="169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00" y="2991050"/>
            <a:ext cx="3567397" cy="18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5">
            <a:alphaModFix/>
          </a:blip>
          <a:srcRect b="0" l="3545" r="3878" t="0"/>
          <a:stretch/>
        </p:blipFill>
        <p:spPr>
          <a:xfrm>
            <a:off x="3845500" y="383100"/>
            <a:ext cx="3127501" cy="22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917888" y="2610750"/>
            <a:ext cx="21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Stepper Motor Mount 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976850" y="4743300"/>
            <a:ext cx="18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Motor Mount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4397350" y="2487450"/>
            <a:ext cx="20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Clock Face Design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4474" y="2835112"/>
            <a:ext cx="1569575" cy="212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7">
            <a:alphaModFix/>
          </a:blip>
          <a:srcRect b="14336" l="29736" r="24981" t="12069"/>
          <a:stretch/>
        </p:blipFill>
        <p:spPr>
          <a:xfrm>
            <a:off x="6630375" y="3029415"/>
            <a:ext cx="2100301" cy="145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8">
            <a:alphaModFix/>
          </a:blip>
          <a:srcRect b="34246" l="44094" r="25987" t="30589"/>
          <a:stretch/>
        </p:blipFill>
        <p:spPr>
          <a:xfrm rot="-5400000">
            <a:off x="6920762" y="760562"/>
            <a:ext cx="2227651" cy="14727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4320801" y="4785775"/>
            <a:ext cx="22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Shaft Holder for Belt Drive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6829575" y="4555100"/>
            <a:ext cx="19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Gears for Belt Drive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7406425" y="2586313"/>
            <a:ext cx="15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Arrow Indicator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11375" r="7018" t="0"/>
          <a:stretch/>
        </p:blipFill>
        <p:spPr>
          <a:xfrm>
            <a:off x="0" y="0"/>
            <a:ext cx="4635351" cy="42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0" l="9462" r="7015" t="0"/>
          <a:stretch/>
        </p:blipFill>
        <p:spPr>
          <a:xfrm>
            <a:off x="4399850" y="0"/>
            <a:ext cx="4744151" cy="42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Fabrication and Assembly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7679" l="13401" r="22993" t="9655"/>
          <a:stretch/>
        </p:blipFill>
        <p:spPr>
          <a:xfrm>
            <a:off x="450175" y="382925"/>
            <a:ext cx="1694100" cy="165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0" l="15563" r="6657" t="0"/>
          <a:stretch/>
        </p:blipFill>
        <p:spPr>
          <a:xfrm>
            <a:off x="6767100" y="286475"/>
            <a:ext cx="1871400" cy="180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384600" y="1939950"/>
            <a:ext cx="187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Increased</a:t>
            </a:r>
            <a:r>
              <a:rPr lang="en" sz="1700">
                <a:latin typeface="Nunito"/>
                <a:ea typeface="Nunito"/>
                <a:cs typeface="Nunito"/>
                <a:sym typeface="Nunito"/>
              </a:rPr>
              <a:t> torque on drive belt 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6333325" y="3086100"/>
            <a:ext cx="19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5">
            <a:alphaModFix/>
          </a:blip>
          <a:srcRect b="53542" l="33969" r="34610" t="6059"/>
          <a:stretch/>
        </p:blipFill>
        <p:spPr>
          <a:xfrm>
            <a:off x="6767100" y="2571751"/>
            <a:ext cx="1871400" cy="180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5">
            <a:alphaModFix/>
          </a:blip>
          <a:srcRect b="13043" l="16726" r="22069" t="13926"/>
          <a:stretch/>
        </p:blipFill>
        <p:spPr>
          <a:xfrm>
            <a:off x="2627700" y="715400"/>
            <a:ext cx="3767700" cy="337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3404250" y="4087100"/>
            <a:ext cx="2214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unito"/>
                <a:ea typeface="Nunito"/>
                <a:cs typeface="Nunito"/>
                <a:sym typeface="Nunito"/>
              </a:rPr>
              <a:t>Many many drive belt problems :)</a:t>
            </a:r>
            <a:endParaRPr sz="1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6">
            <a:alphaModFix/>
          </a:blip>
          <a:srcRect b="14438" l="71009" r="7536" t="57676"/>
          <a:stretch/>
        </p:blipFill>
        <p:spPr>
          <a:xfrm>
            <a:off x="399800" y="2720000"/>
            <a:ext cx="1694100" cy="165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298000" y="4333800"/>
            <a:ext cx="209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Mounting gears to hold belt in tension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6847200" y="2070750"/>
            <a:ext cx="187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Clock Assembly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6767100" y="4333800"/>
            <a:ext cx="1871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Fitting Servo to Clock Face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Code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912" y="2571750"/>
            <a:ext cx="4399626" cy="24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897" y="1017728"/>
            <a:ext cx="4844652" cy="147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122" y="1017725"/>
            <a:ext cx="1266138" cy="400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iga"/>
                <a:ea typeface="Viga"/>
                <a:cs typeface="Viga"/>
                <a:sym typeface="Viga"/>
              </a:rPr>
              <a:t>Thank you!</a:t>
            </a:r>
            <a:endParaRPr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